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D27D-1C7E-4D73-B7D8-36B407E6F823}" type="datetimeFigureOut">
              <a:rPr lang="en-IE" smtClean="0"/>
              <a:t>21/12/2022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B000-37C2-4F84-B078-9599752A81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410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D27D-1C7E-4D73-B7D8-36B407E6F823}" type="datetimeFigureOut">
              <a:rPr lang="en-IE" smtClean="0"/>
              <a:t>21/12/2022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B000-37C2-4F84-B078-9599752A81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612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1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0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3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0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9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3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5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1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1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9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09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19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1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5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8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9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4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Airbus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Whyte, Declan</dc:creator>
  <cp:lastModifiedBy>Seamus Dempsey</cp:lastModifiedBy>
  <cp:revision>1</cp:revision>
  <dcterms:created xsi:type="dcterms:W3CDTF">2022-11-07T17:20:28Z</dcterms:created>
  <dcterms:modified xsi:type="dcterms:W3CDTF">2022-12-21T16:50:13Z</dcterms:modified>
</cp:coreProperties>
</file>